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21959888" cy="43919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7D"/>
    <a:srgbClr val="ACD807"/>
    <a:srgbClr val="BCD813"/>
    <a:srgbClr val="B3E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740E4-2EAF-0746-8399-83C56D3BE1C7}" v="17" dt="2022-04-08T17:54:20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4694"/>
  </p:normalViewPr>
  <p:slideViewPr>
    <p:cSldViewPr snapToGrid="0" snapToObjects="1">
      <p:cViewPr varScale="1">
        <p:scale>
          <a:sx n="18" d="100"/>
          <a:sy n="18" d="100"/>
        </p:scale>
        <p:origin x="44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que Paiement" userId="4c7db30b-b55d-4209-ba44-9e98da073134" providerId="ADAL" clId="{293740E4-2EAF-0746-8399-83C56D3BE1C7}"/>
    <pc:docChg chg="undo custSel addSld modSld">
      <pc:chgData name="Veronique Paiement" userId="4c7db30b-b55d-4209-ba44-9e98da073134" providerId="ADAL" clId="{293740E4-2EAF-0746-8399-83C56D3BE1C7}" dt="2022-04-08T17:56:25.105" v="112" actId="1076"/>
      <pc:docMkLst>
        <pc:docMk/>
      </pc:docMkLst>
      <pc:sldChg chg="modSp mod">
        <pc:chgData name="Veronique Paiement" userId="4c7db30b-b55d-4209-ba44-9e98da073134" providerId="ADAL" clId="{293740E4-2EAF-0746-8399-83C56D3BE1C7}" dt="2022-04-08T17:56:25.105" v="112" actId="1076"/>
        <pc:sldMkLst>
          <pc:docMk/>
          <pc:sldMk cId="861490945" sldId="257"/>
        </pc:sldMkLst>
        <pc:spChg chg="mod">
          <ac:chgData name="Veronique Paiement" userId="4c7db30b-b55d-4209-ba44-9e98da073134" providerId="ADAL" clId="{293740E4-2EAF-0746-8399-83C56D3BE1C7}" dt="2022-04-08T17:48:47.403" v="62" actId="207"/>
          <ac:spMkLst>
            <pc:docMk/>
            <pc:sldMk cId="861490945" sldId="257"/>
            <ac:spMk id="3" creationId="{E8251F67-4B9E-CE44-A99E-9ECC9873CFD0}"/>
          </ac:spMkLst>
        </pc:spChg>
        <pc:spChg chg="mod">
          <ac:chgData name="Veronique Paiement" userId="4c7db30b-b55d-4209-ba44-9e98da073134" providerId="ADAL" clId="{293740E4-2EAF-0746-8399-83C56D3BE1C7}" dt="2022-04-08T17:47:14.646" v="16" actId="1076"/>
          <ac:spMkLst>
            <pc:docMk/>
            <pc:sldMk cId="861490945" sldId="257"/>
            <ac:spMk id="16" creationId="{EC131C44-D130-5443-BB01-F509FD189EEF}"/>
          </ac:spMkLst>
        </pc:spChg>
        <pc:picChg chg="mod">
          <ac:chgData name="Veronique Paiement" userId="4c7db30b-b55d-4209-ba44-9e98da073134" providerId="ADAL" clId="{293740E4-2EAF-0746-8399-83C56D3BE1C7}" dt="2022-04-08T17:56:25.105" v="112" actId="1076"/>
          <ac:picMkLst>
            <pc:docMk/>
            <pc:sldMk cId="861490945" sldId="257"/>
            <ac:picMk id="5" creationId="{0B0A7488-23C8-864F-89C9-58B72219A12B}"/>
          </ac:picMkLst>
        </pc:picChg>
        <pc:picChg chg="mod">
          <ac:chgData name="Veronique Paiement" userId="4c7db30b-b55d-4209-ba44-9e98da073134" providerId="ADAL" clId="{293740E4-2EAF-0746-8399-83C56D3BE1C7}" dt="2022-04-08T17:56:22.546" v="111" actId="1076"/>
          <ac:picMkLst>
            <pc:docMk/>
            <pc:sldMk cId="861490945" sldId="257"/>
            <ac:picMk id="7" creationId="{46BC752F-0891-734D-9B72-D1BADD3606E7}"/>
          </ac:picMkLst>
        </pc:picChg>
        <pc:picChg chg="mod">
          <ac:chgData name="Veronique Paiement" userId="4c7db30b-b55d-4209-ba44-9e98da073134" providerId="ADAL" clId="{293740E4-2EAF-0746-8399-83C56D3BE1C7}" dt="2022-04-08T17:56:19.702" v="110" actId="1076"/>
          <ac:picMkLst>
            <pc:docMk/>
            <pc:sldMk cId="861490945" sldId="257"/>
            <ac:picMk id="9" creationId="{2D7C3A26-1490-5349-8405-4961F6544F2A}"/>
          </ac:picMkLst>
        </pc:picChg>
        <pc:picChg chg="mod">
          <ac:chgData name="Veronique Paiement" userId="4c7db30b-b55d-4209-ba44-9e98da073134" providerId="ADAL" clId="{293740E4-2EAF-0746-8399-83C56D3BE1C7}" dt="2022-04-08T17:56:17.384" v="109" actId="1076"/>
          <ac:picMkLst>
            <pc:docMk/>
            <pc:sldMk cId="861490945" sldId="257"/>
            <ac:picMk id="11" creationId="{3FDCB656-9679-B745-8729-2D19B8CFE4D3}"/>
          </ac:picMkLst>
        </pc:picChg>
        <pc:picChg chg="mod">
          <ac:chgData name="Veronique Paiement" userId="4c7db30b-b55d-4209-ba44-9e98da073134" providerId="ADAL" clId="{293740E4-2EAF-0746-8399-83C56D3BE1C7}" dt="2022-04-08T17:52:03.207" v="83" actId="1076"/>
          <ac:picMkLst>
            <pc:docMk/>
            <pc:sldMk cId="861490945" sldId="257"/>
            <ac:picMk id="13" creationId="{15F19B5D-F445-6C4D-BBCA-C81559BF1CA9}"/>
          </ac:picMkLst>
        </pc:picChg>
        <pc:picChg chg="mod">
          <ac:chgData name="Veronique Paiement" userId="4c7db30b-b55d-4209-ba44-9e98da073134" providerId="ADAL" clId="{293740E4-2EAF-0746-8399-83C56D3BE1C7}" dt="2022-04-08T17:46:42.715" v="7" actId="1076"/>
          <ac:picMkLst>
            <pc:docMk/>
            <pc:sldMk cId="861490945" sldId="257"/>
            <ac:picMk id="15" creationId="{6F103998-E596-744D-920D-D2511594C89A}"/>
          </ac:picMkLst>
        </pc:picChg>
      </pc:sldChg>
      <pc:sldChg chg="addSp modSp add mod">
        <pc:chgData name="Veronique Paiement" userId="4c7db30b-b55d-4209-ba44-9e98da073134" providerId="ADAL" clId="{293740E4-2EAF-0746-8399-83C56D3BE1C7}" dt="2022-04-08T17:55:45.896" v="108" actId="14100"/>
        <pc:sldMkLst>
          <pc:docMk/>
          <pc:sldMk cId="1536243975" sldId="259"/>
        </pc:sldMkLst>
        <pc:spChg chg="add mod">
          <ac:chgData name="Veronique Paiement" userId="4c7db30b-b55d-4209-ba44-9e98da073134" providerId="ADAL" clId="{293740E4-2EAF-0746-8399-83C56D3BE1C7}" dt="2022-04-08T17:54:20.641" v="102" actId="167"/>
          <ac:spMkLst>
            <pc:docMk/>
            <pc:sldMk cId="1536243975" sldId="259"/>
            <ac:spMk id="12" creationId="{896F0CEE-9AFC-A343-9740-0A29E4CF0799}"/>
          </ac:spMkLst>
        </pc:spChg>
        <pc:spChg chg="mod">
          <ac:chgData name="Veronique Paiement" userId="4c7db30b-b55d-4209-ba44-9e98da073134" providerId="ADAL" clId="{293740E4-2EAF-0746-8399-83C56D3BE1C7}" dt="2022-04-08T17:55:45.896" v="108" actId="14100"/>
          <ac:spMkLst>
            <pc:docMk/>
            <pc:sldMk cId="1536243975" sldId="259"/>
            <ac:spMk id="16" creationId="{EC131C44-D130-5443-BB01-F509FD189EEF}"/>
          </ac:spMkLst>
        </pc:spChg>
        <pc:picChg chg="mod">
          <ac:chgData name="Veronique Paiement" userId="4c7db30b-b55d-4209-ba44-9e98da073134" providerId="ADAL" clId="{293740E4-2EAF-0746-8399-83C56D3BE1C7}" dt="2022-04-08T17:54:41.385" v="103" actId="1076"/>
          <ac:picMkLst>
            <pc:docMk/>
            <pc:sldMk cId="1536243975" sldId="259"/>
            <ac:picMk id="5" creationId="{0B0A7488-23C8-864F-89C9-58B72219A12B}"/>
          </ac:picMkLst>
        </pc:picChg>
        <pc:picChg chg="mod">
          <ac:chgData name="Veronique Paiement" userId="4c7db30b-b55d-4209-ba44-9e98da073134" providerId="ADAL" clId="{293740E4-2EAF-0746-8399-83C56D3BE1C7}" dt="2022-04-08T17:54:43.994" v="104" actId="1076"/>
          <ac:picMkLst>
            <pc:docMk/>
            <pc:sldMk cId="1536243975" sldId="259"/>
            <ac:picMk id="7" creationId="{46BC752F-0891-734D-9B72-D1BADD3606E7}"/>
          </ac:picMkLst>
        </pc:picChg>
        <pc:picChg chg="mod">
          <ac:chgData name="Veronique Paiement" userId="4c7db30b-b55d-4209-ba44-9e98da073134" providerId="ADAL" clId="{293740E4-2EAF-0746-8399-83C56D3BE1C7}" dt="2022-04-08T17:54:47.313" v="105" actId="1076"/>
          <ac:picMkLst>
            <pc:docMk/>
            <pc:sldMk cId="1536243975" sldId="259"/>
            <ac:picMk id="9" creationId="{2D7C3A26-1490-5349-8405-4961F6544F2A}"/>
          </ac:picMkLst>
        </pc:picChg>
        <pc:picChg chg="mod">
          <ac:chgData name="Veronique Paiement" userId="4c7db30b-b55d-4209-ba44-9e98da073134" providerId="ADAL" clId="{293740E4-2EAF-0746-8399-83C56D3BE1C7}" dt="2022-04-08T17:54:49.843" v="106" actId="1076"/>
          <ac:picMkLst>
            <pc:docMk/>
            <pc:sldMk cId="1536243975" sldId="259"/>
            <ac:picMk id="11" creationId="{3FDCB656-9679-B745-8729-2D19B8CFE4D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992" y="7187800"/>
            <a:ext cx="18665905" cy="15290588"/>
          </a:xfrm>
        </p:spPr>
        <p:txBody>
          <a:bodyPr anchor="b"/>
          <a:lstStyle>
            <a:lvl1pPr algn="ctr">
              <a:defRPr sz="1441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4986" y="23068052"/>
            <a:ext cx="16469916" cy="10603776"/>
          </a:xfrm>
        </p:spPr>
        <p:txBody>
          <a:bodyPr/>
          <a:lstStyle>
            <a:lvl1pPr marL="0" indent="0" algn="ctr">
              <a:buNone/>
              <a:defRPr sz="5764"/>
            </a:lvl1pPr>
            <a:lvl2pPr marL="1098012" indent="0" algn="ctr">
              <a:buNone/>
              <a:defRPr sz="4803"/>
            </a:lvl2pPr>
            <a:lvl3pPr marL="2196023" indent="0" algn="ctr">
              <a:buNone/>
              <a:defRPr sz="4323"/>
            </a:lvl3pPr>
            <a:lvl4pPr marL="3294035" indent="0" algn="ctr">
              <a:buNone/>
              <a:defRPr sz="3843"/>
            </a:lvl4pPr>
            <a:lvl5pPr marL="4392046" indent="0" algn="ctr">
              <a:buNone/>
              <a:defRPr sz="3843"/>
            </a:lvl5pPr>
            <a:lvl6pPr marL="5490058" indent="0" algn="ctr">
              <a:buNone/>
              <a:defRPr sz="3843"/>
            </a:lvl6pPr>
            <a:lvl7pPr marL="6588069" indent="0" algn="ctr">
              <a:buNone/>
              <a:defRPr sz="3843"/>
            </a:lvl7pPr>
            <a:lvl8pPr marL="7686081" indent="0" algn="ctr">
              <a:buNone/>
              <a:defRPr sz="3843"/>
            </a:lvl8pPr>
            <a:lvl9pPr marL="8784092" indent="0" algn="ctr">
              <a:buNone/>
              <a:defRPr sz="384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2221-67A9-D14A-A0C1-3E9C4B10C5B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2E14-651A-E649-BA82-175467968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17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2221-67A9-D14A-A0C1-3E9C4B10C5B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2E14-651A-E649-BA82-175467968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44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15046" y="2338321"/>
            <a:ext cx="4735101" cy="372199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9743" y="2338321"/>
            <a:ext cx="13930804" cy="372199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2221-67A9-D14A-A0C1-3E9C4B10C5B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2E14-651A-E649-BA82-175467968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31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2221-67A9-D14A-A0C1-3E9C4B10C5B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2E14-651A-E649-BA82-175467968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75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306" y="10949457"/>
            <a:ext cx="18940403" cy="18269403"/>
          </a:xfrm>
        </p:spPr>
        <p:txBody>
          <a:bodyPr anchor="b"/>
          <a:lstStyle>
            <a:lvl1pPr>
              <a:defRPr sz="1441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8306" y="29391695"/>
            <a:ext cx="18940403" cy="9607448"/>
          </a:xfrm>
        </p:spPr>
        <p:txBody>
          <a:bodyPr/>
          <a:lstStyle>
            <a:lvl1pPr marL="0" indent="0">
              <a:buNone/>
              <a:defRPr sz="5764">
                <a:solidFill>
                  <a:schemeClr val="tx1"/>
                </a:solidFill>
              </a:defRPr>
            </a:lvl1pPr>
            <a:lvl2pPr marL="1098012" indent="0">
              <a:buNone/>
              <a:defRPr sz="4803">
                <a:solidFill>
                  <a:schemeClr val="tx1">
                    <a:tint val="75000"/>
                  </a:schemeClr>
                </a:solidFill>
              </a:defRPr>
            </a:lvl2pPr>
            <a:lvl3pPr marL="2196023" indent="0">
              <a:buNone/>
              <a:defRPr sz="4323">
                <a:solidFill>
                  <a:schemeClr val="tx1">
                    <a:tint val="75000"/>
                  </a:schemeClr>
                </a:solidFill>
              </a:defRPr>
            </a:lvl3pPr>
            <a:lvl4pPr marL="3294035" indent="0">
              <a:buNone/>
              <a:defRPr sz="3843">
                <a:solidFill>
                  <a:schemeClr val="tx1">
                    <a:tint val="75000"/>
                  </a:schemeClr>
                </a:solidFill>
              </a:defRPr>
            </a:lvl4pPr>
            <a:lvl5pPr marL="4392046" indent="0">
              <a:buNone/>
              <a:defRPr sz="3843">
                <a:solidFill>
                  <a:schemeClr val="tx1">
                    <a:tint val="75000"/>
                  </a:schemeClr>
                </a:solidFill>
              </a:defRPr>
            </a:lvl5pPr>
            <a:lvl6pPr marL="5490058" indent="0">
              <a:buNone/>
              <a:defRPr sz="3843">
                <a:solidFill>
                  <a:schemeClr val="tx1">
                    <a:tint val="75000"/>
                  </a:schemeClr>
                </a:solidFill>
              </a:defRPr>
            </a:lvl6pPr>
            <a:lvl7pPr marL="6588069" indent="0">
              <a:buNone/>
              <a:defRPr sz="3843">
                <a:solidFill>
                  <a:schemeClr val="tx1">
                    <a:tint val="75000"/>
                  </a:schemeClr>
                </a:solidFill>
              </a:defRPr>
            </a:lvl7pPr>
            <a:lvl8pPr marL="7686081" indent="0">
              <a:buNone/>
              <a:defRPr sz="3843">
                <a:solidFill>
                  <a:schemeClr val="tx1">
                    <a:tint val="75000"/>
                  </a:schemeClr>
                </a:solidFill>
              </a:defRPr>
            </a:lvl8pPr>
            <a:lvl9pPr marL="8784092" indent="0">
              <a:buNone/>
              <a:defRPr sz="38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2221-67A9-D14A-A0C1-3E9C4B10C5B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2E14-651A-E649-BA82-175467968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1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9743" y="11691607"/>
            <a:ext cx="9332952" cy="278666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17194" y="11691607"/>
            <a:ext cx="9332952" cy="278666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2221-67A9-D14A-A0C1-3E9C4B10C5B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2E14-651A-E649-BA82-175467968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09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603" y="2338331"/>
            <a:ext cx="18940403" cy="848912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605" y="10766448"/>
            <a:ext cx="9290060" cy="5276470"/>
          </a:xfrm>
        </p:spPr>
        <p:txBody>
          <a:bodyPr anchor="b"/>
          <a:lstStyle>
            <a:lvl1pPr marL="0" indent="0">
              <a:buNone/>
              <a:defRPr sz="5764" b="1"/>
            </a:lvl1pPr>
            <a:lvl2pPr marL="1098012" indent="0">
              <a:buNone/>
              <a:defRPr sz="4803" b="1"/>
            </a:lvl2pPr>
            <a:lvl3pPr marL="2196023" indent="0">
              <a:buNone/>
              <a:defRPr sz="4323" b="1"/>
            </a:lvl3pPr>
            <a:lvl4pPr marL="3294035" indent="0">
              <a:buNone/>
              <a:defRPr sz="3843" b="1"/>
            </a:lvl4pPr>
            <a:lvl5pPr marL="4392046" indent="0">
              <a:buNone/>
              <a:defRPr sz="3843" b="1"/>
            </a:lvl5pPr>
            <a:lvl6pPr marL="5490058" indent="0">
              <a:buNone/>
              <a:defRPr sz="3843" b="1"/>
            </a:lvl6pPr>
            <a:lvl7pPr marL="6588069" indent="0">
              <a:buNone/>
              <a:defRPr sz="3843" b="1"/>
            </a:lvl7pPr>
            <a:lvl8pPr marL="7686081" indent="0">
              <a:buNone/>
              <a:defRPr sz="3843" b="1"/>
            </a:lvl8pPr>
            <a:lvl9pPr marL="8784092" indent="0">
              <a:buNone/>
              <a:defRPr sz="384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605" y="16042918"/>
            <a:ext cx="9290060" cy="235967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17194" y="10766448"/>
            <a:ext cx="9335813" cy="5276470"/>
          </a:xfrm>
        </p:spPr>
        <p:txBody>
          <a:bodyPr anchor="b"/>
          <a:lstStyle>
            <a:lvl1pPr marL="0" indent="0">
              <a:buNone/>
              <a:defRPr sz="5764" b="1"/>
            </a:lvl1pPr>
            <a:lvl2pPr marL="1098012" indent="0">
              <a:buNone/>
              <a:defRPr sz="4803" b="1"/>
            </a:lvl2pPr>
            <a:lvl3pPr marL="2196023" indent="0">
              <a:buNone/>
              <a:defRPr sz="4323" b="1"/>
            </a:lvl3pPr>
            <a:lvl4pPr marL="3294035" indent="0">
              <a:buNone/>
              <a:defRPr sz="3843" b="1"/>
            </a:lvl4pPr>
            <a:lvl5pPr marL="4392046" indent="0">
              <a:buNone/>
              <a:defRPr sz="3843" b="1"/>
            </a:lvl5pPr>
            <a:lvl6pPr marL="5490058" indent="0">
              <a:buNone/>
              <a:defRPr sz="3843" b="1"/>
            </a:lvl6pPr>
            <a:lvl7pPr marL="6588069" indent="0">
              <a:buNone/>
              <a:defRPr sz="3843" b="1"/>
            </a:lvl7pPr>
            <a:lvl8pPr marL="7686081" indent="0">
              <a:buNone/>
              <a:defRPr sz="3843" b="1"/>
            </a:lvl8pPr>
            <a:lvl9pPr marL="8784092" indent="0">
              <a:buNone/>
              <a:defRPr sz="384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17194" y="16042918"/>
            <a:ext cx="9335813" cy="235967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2221-67A9-D14A-A0C1-3E9C4B10C5B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2E14-651A-E649-BA82-175467968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02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2221-67A9-D14A-A0C1-3E9C4B10C5B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2E14-651A-E649-BA82-175467968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8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2221-67A9-D14A-A0C1-3E9C4B10C5B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2E14-651A-E649-BA82-175467968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95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603" y="2927985"/>
            <a:ext cx="7082635" cy="10247948"/>
          </a:xfrm>
        </p:spPr>
        <p:txBody>
          <a:bodyPr anchor="b"/>
          <a:lstStyle>
            <a:lvl1pPr>
              <a:defRPr sz="768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5813" y="6323644"/>
            <a:ext cx="11117193" cy="31211507"/>
          </a:xfrm>
        </p:spPr>
        <p:txBody>
          <a:bodyPr/>
          <a:lstStyle>
            <a:lvl1pPr>
              <a:defRPr sz="7685"/>
            </a:lvl1pPr>
            <a:lvl2pPr>
              <a:defRPr sz="6724"/>
            </a:lvl2pPr>
            <a:lvl3pPr>
              <a:defRPr sz="5764"/>
            </a:lvl3pPr>
            <a:lvl4pPr>
              <a:defRPr sz="4803"/>
            </a:lvl4pPr>
            <a:lvl5pPr>
              <a:defRPr sz="4803"/>
            </a:lvl5pPr>
            <a:lvl6pPr>
              <a:defRPr sz="4803"/>
            </a:lvl6pPr>
            <a:lvl7pPr>
              <a:defRPr sz="4803"/>
            </a:lvl7pPr>
            <a:lvl8pPr>
              <a:defRPr sz="4803"/>
            </a:lvl8pPr>
            <a:lvl9pPr>
              <a:defRPr sz="480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603" y="13175932"/>
            <a:ext cx="7082635" cy="24410045"/>
          </a:xfrm>
        </p:spPr>
        <p:txBody>
          <a:bodyPr/>
          <a:lstStyle>
            <a:lvl1pPr marL="0" indent="0">
              <a:buNone/>
              <a:defRPr sz="3843"/>
            </a:lvl1pPr>
            <a:lvl2pPr marL="1098012" indent="0">
              <a:buNone/>
              <a:defRPr sz="3362"/>
            </a:lvl2pPr>
            <a:lvl3pPr marL="2196023" indent="0">
              <a:buNone/>
              <a:defRPr sz="2882"/>
            </a:lvl3pPr>
            <a:lvl4pPr marL="3294035" indent="0">
              <a:buNone/>
              <a:defRPr sz="2402"/>
            </a:lvl4pPr>
            <a:lvl5pPr marL="4392046" indent="0">
              <a:buNone/>
              <a:defRPr sz="2402"/>
            </a:lvl5pPr>
            <a:lvl6pPr marL="5490058" indent="0">
              <a:buNone/>
              <a:defRPr sz="2402"/>
            </a:lvl6pPr>
            <a:lvl7pPr marL="6588069" indent="0">
              <a:buNone/>
              <a:defRPr sz="2402"/>
            </a:lvl7pPr>
            <a:lvl8pPr marL="7686081" indent="0">
              <a:buNone/>
              <a:defRPr sz="2402"/>
            </a:lvl8pPr>
            <a:lvl9pPr marL="8784092" indent="0">
              <a:buNone/>
              <a:defRPr sz="24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2221-67A9-D14A-A0C1-3E9C4B10C5B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2E14-651A-E649-BA82-175467968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94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603" y="2927985"/>
            <a:ext cx="7082635" cy="10247948"/>
          </a:xfrm>
        </p:spPr>
        <p:txBody>
          <a:bodyPr anchor="b"/>
          <a:lstStyle>
            <a:lvl1pPr>
              <a:defRPr sz="768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35813" y="6323644"/>
            <a:ext cx="11117193" cy="31211507"/>
          </a:xfrm>
        </p:spPr>
        <p:txBody>
          <a:bodyPr anchor="t"/>
          <a:lstStyle>
            <a:lvl1pPr marL="0" indent="0">
              <a:buNone/>
              <a:defRPr sz="7685"/>
            </a:lvl1pPr>
            <a:lvl2pPr marL="1098012" indent="0">
              <a:buNone/>
              <a:defRPr sz="6724"/>
            </a:lvl2pPr>
            <a:lvl3pPr marL="2196023" indent="0">
              <a:buNone/>
              <a:defRPr sz="5764"/>
            </a:lvl3pPr>
            <a:lvl4pPr marL="3294035" indent="0">
              <a:buNone/>
              <a:defRPr sz="4803"/>
            </a:lvl4pPr>
            <a:lvl5pPr marL="4392046" indent="0">
              <a:buNone/>
              <a:defRPr sz="4803"/>
            </a:lvl5pPr>
            <a:lvl6pPr marL="5490058" indent="0">
              <a:buNone/>
              <a:defRPr sz="4803"/>
            </a:lvl6pPr>
            <a:lvl7pPr marL="6588069" indent="0">
              <a:buNone/>
              <a:defRPr sz="4803"/>
            </a:lvl7pPr>
            <a:lvl8pPr marL="7686081" indent="0">
              <a:buNone/>
              <a:defRPr sz="4803"/>
            </a:lvl8pPr>
            <a:lvl9pPr marL="8784092" indent="0">
              <a:buNone/>
              <a:defRPr sz="480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603" y="13175932"/>
            <a:ext cx="7082635" cy="24410045"/>
          </a:xfrm>
        </p:spPr>
        <p:txBody>
          <a:bodyPr/>
          <a:lstStyle>
            <a:lvl1pPr marL="0" indent="0">
              <a:buNone/>
              <a:defRPr sz="3843"/>
            </a:lvl1pPr>
            <a:lvl2pPr marL="1098012" indent="0">
              <a:buNone/>
              <a:defRPr sz="3362"/>
            </a:lvl2pPr>
            <a:lvl3pPr marL="2196023" indent="0">
              <a:buNone/>
              <a:defRPr sz="2882"/>
            </a:lvl3pPr>
            <a:lvl4pPr marL="3294035" indent="0">
              <a:buNone/>
              <a:defRPr sz="2402"/>
            </a:lvl4pPr>
            <a:lvl5pPr marL="4392046" indent="0">
              <a:buNone/>
              <a:defRPr sz="2402"/>
            </a:lvl5pPr>
            <a:lvl6pPr marL="5490058" indent="0">
              <a:buNone/>
              <a:defRPr sz="2402"/>
            </a:lvl6pPr>
            <a:lvl7pPr marL="6588069" indent="0">
              <a:buNone/>
              <a:defRPr sz="2402"/>
            </a:lvl7pPr>
            <a:lvl8pPr marL="7686081" indent="0">
              <a:buNone/>
              <a:defRPr sz="2402"/>
            </a:lvl8pPr>
            <a:lvl9pPr marL="8784092" indent="0">
              <a:buNone/>
              <a:defRPr sz="24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2221-67A9-D14A-A0C1-3E9C4B10C5B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2E14-651A-E649-BA82-175467968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50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9743" y="2338331"/>
            <a:ext cx="18940403" cy="8489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9743" y="11691607"/>
            <a:ext cx="18940403" cy="27866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9742" y="40707135"/>
            <a:ext cx="4940975" cy="2338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12221-67A9-D14A-A0C1-3E9C4B10C5B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213" y="40707135"/>
            <a:ext cx="7411462" cy="2338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09171" y="40707135"/>
            <a:ext cx="4940975" cy="2338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F2E14-651A-E649-BA82-175467968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77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6023" rtl="0" eaLnBrk="1" latinLnBrk="0" hangingPunct="1">
        <a:lnSpc>
          <a:spcPct val="90000"/>
        </a:lnSpc>
        <a:spcBef>
          <a:spcPct val="0"/>
        </a:spcBef>
        <a:buNone/>
        <a:defRPr sz="105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9006" indent="-549006" algn="l" defTabSz="2196023" rtl="0" eaLnBrk="1" latinLnBrk="0" hangingPunct="1">
        <a:lnSpc>
          <a:spcPct val="90000"/>
        </a:lnSpc>
        <a:spcBef>
          <a:spcPts val="2402"/>
        </a:spcBef>
        <a:buFont typeface="Arial" panose="020B0604020202020204" pitchFamily="34" charset="0"/>
        <a:buChar char="•"/>
        <a:defRPr sz="6724" kern="1200">
          <a:solidFill>
            <a:schemeClr val="tx1"/>
          </a:solidFill>
          <a:latin typeface="+mn-lt"/>
          <a:ea typeface="+mn-ea"/>
          <a:cs typeface="+mn-cs"/>
        </a:defRPr>
      </a:lvl1pPr>
      <a:lvl2pPr marL="1647017" indent="-549006" algn="l" defTabSz="2196023" rtl="0" eaLnBrk="1" latinLnBrk="0" hangingPunct="1">
        <a:lnSpc>
          <a:spcPct val="90000"/>
        </a:lnSpc>
        <a:spcBef>
          <a:spcPts val="1201"/>
        </a:spcBef>
        <a:buFont typeface="Arial" panose="020B0604020202020204" pitchFamily="34" charset="0"/>
        <a:buChar char="•"/>
        <a:defRPr sz="5764" kern="1200">
          <a:solidFill>
            <a:schemeClr val="tx1"/>
          </a:solidFill>
          <a:latin typeface="+mn-lt"/>
          <a:ea typeface="+mn-ea"/>
          <a:cs typeface="+mn-cs"/>
        </a:defRPr>
      </a:lvl2pPr>
      <a:lvl3pPr marL="2745029" indent="-549006" algn="l" defTabSz="2196023" rtl="0" eaLnBrk="1" latinLnBrk="0" hangingPunct="1">
        <a:lnSpc>
          <a:spcPct val="90000"/>
        </a:lnSpc>
        <a:spcBef>
          <a:spcPts val="1201"/>
        </a:spcBef>
        <a:buFont typeface="Arial" panose="020B0604020202020204" pitchFamily="34" charset="0"/>
        <a:buChar char="•"/>
        <a:defRPr sz="4803" kern="1200">
          <a:solidFill>
            <a:schemeClr val="tx1"/>
          </a:solidFill>
          <a:latin typeface="+mn-lt"/>
          <a:ea typeface="+mn-ea"/>
          <a:cs typeface="+mn-cs"/>
        </a:defRPr>
      </a:lvl3pPr>
      <a:lvl4pPr marL="3843040" indent="-549006" algn="l" defTabSz="2196023" rtl="0" eaLnBrk="1" latinLnBrk="0" hangingPunct="1">
        <a:lnSpc>
          <a:spcPct val="90000"/>
        </a:lnSpc>
        <a:spcBef>
          <a:spcPts val="1201"/>
        </a:spcBef>
        <a:buFont typeface="Arial" panose="020B0604020202020204" pitchFamily="34" charset="0"/>
        <a:buChar char="•"/>
        <a:defRPr sz="4323" kern="1200">
          <a:solidFill>
            <a:schemeClr val="tx1"/>
          </a:solidFill>
          <a:latin typeface="+mn-lt"/>
          <a:ea typeface="+mn-ea"/>
          <a:cs typeface="+mn-cs"/>
        </a:defRPr>
      </a:lvl4pPr>
      <a:lvl5pPr marL="4941052" indent="-549006" algn="l" defTabSz="2196023" rtl="0" eaLnBrk="1" latinLnBrk="0" hangingPunct="1">
        <a:lnSpc>
          <a:spcPct val="90000"/>
        </a:lnSpc>
        <a:spcBef>
          <a:spcPts val="1201"/>
        </a:spcBef>
        <a:buFont typeface="Arial" panose="020B0604020202020204" pitchFamily="34" charset="0"/>
        <a:buChar char="•"/>
        <a:defRPr sz="4323" kern="1200">
          <a:solidFill>
            <a:schemeClr val="tx1"/>
          </a:solidFill>
          <a:latin typeface="+mn-lt"/>
          <a:ea typeface="+mn-ea"/>
          <a:cs typeface="+mn-cs"/>
        </a:defRPr>
      </a:lvl5pPr>
      <a:lvl6pPr marL="6039063" indent="-549006" algn="l" defTabSz="2196023" rtl="0" eaLnBrk="1" latinLnBrk="0" hangingPunct="1">
        <a:lnSpc>
          <a:spcPct val="90000"/>
        </a:lnSpc>
        <a:spcBef>
          <a:spcPts val="1201"/>
        </a:spcBef>
        <a:buFont typeface="Arial" panose="020B0604020202020204" pitchFamily="34" charset="0"/>
        <a:buChar char="•"/>
        <a:defRPr sz="4323" kern="1200">
          <a:solidFill>
            <a:schemeClr val="tx1"/>
          </a:solidFill>
          <a:latin typeface="+mn-lt"/>
          <a:ea typeface="+mn-ea"/>
          <a:cs typeface="+mn-cs"/>
        </a:defRPr>
      </a:lvl6pPr>
      <a:lvl7pPr marL="7137075" indent="-549006" algn="l" defTabSz="2196023" rtl="0" eaLnBrk="1" latinLnBrk="0" hangingPunct="1">
        <a:lnSpc>
          <a:spcPct val="90000"/>
        </a:lnSpc>
        <a:spcBef>
          <a:spcPts val="1201"/>
        </a:spcBef>
        <a:buFont typeface="Arial" panose="020B0604020202020204" pitchFamily="34" charset="0"/>
        <a:buChar char="•"/>
        <a:defRPr sz="4323" kern="1200">
          <a:solidFill>
            <a:schemeClr val="tx1"/>
          </a:solidFill>
          <a:latin typeface="+mn-lt"/>
          <a:ea typeface="+mn-ea"/>
          <a:cs typeface="+mn-cs"/>
        </a:defRPr>
      </a:lvl7pPr>
      <a:lvl8pPr marL="8235086" indent="-549006" algn="l" defTabSz="2196023" rtl="0" eaLnBrk="1" latinLnBrk="0" hangingPunct="1">
        <a:lnSpc>
          <a:spcPct val="90000"/>
        </a:lnSpc>
        <a:spcBef>
          <a:spcPts val="1201"/>
        </a:spcBef>
        <a:buFont typeface="Arial" panose="020B0604020202020204" pitchFamily="34" charset="0"/>
        <a:buChar char="•"/>
        <a:defRPr sz="4323" kern="1200">
          <a:solidFill>
            <a:schemeClr val="tx1"/>
          </a:solidFill>
          <a:latin typeface="+mn-lt"/>
          <a:ea typeface="+mn-ea"/>
          <a:cs typeface="+mn-cs"/>
        </a:defRPr>
      </a:lvl8pPr>
      <a:lvl9pPr marL="9333098" indent="-549006" algn="l" defTabSz="2196023" rtl="0" eaLnBrk="1" latinLnBrk="0" hangingPunct="1">
        <a:lnSpc>
          <a:spcPct val="90000"/>
        </a:lnSpc>
        <a:spcBef>
          <a:spcPts val="1201"/>
        </a:spcBef>
        <a:buFont typeface="Arial" panose="020B0604020202020204" pitchFamily="34" charset="0"/>
        <a:buChar char="•"/>
        <a:defRPr sz="4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6023" rtl="0" eaLnBrk="1" latinLnBrk="0" hangingPunct="1">
        <a:defRPr sz="4323" kern="1200">
          <a:solidFill>
            <a:schemeClr val="tx1"/>
          </a:solidFill>
          <a:latin typeface="+mn-lt"/>
          <a:ea typeface="+mn-ea"/>
          <a:cs typeface="+mn-cs"/>
        </a:defRPr>
      </a:lvl1pPr>
      <a:lvl2pPr marL="1098012" algn="l" defTabSz="2196023" rtl="0" eaLnBrk="1" latinLnBrk="0" hangingPunct="1">
        <a:defRPr sz="4323" kern="1200">
          <a:solidFill>
            <a:schemeClr val="tx1"/>
          </a:solidFill>
          <a:latin typeface="+mn-lt"/>
          <a:ea typeface="+mn-ea"/>
          <a:cs typeface="+mn-cs"/>
        </a:defRPr>
      </a:lvl2pPr>
      <a:lvl3pPr marL="2196023" algn="l" defTabSz="2196023" rtl="0" eaLnBrk="1" latinLnBrk="0" hangingPunct="1">
        <a:defRPr sz="4323" kern="1200">
          <a:solidFill>
            <a:schemeClr val="tx1"/>
          </a:solidFill>
          <a:latin typeface="+mn-lt"/>
          <a:ea typeface="+mn-ea"/>
          <a:cs typeface="+mn-cs"/>
        </a:defRPr>
      </a:lvl3pPr>
      <a:lvl4pPr marL="3294035" algn="l" defTabSz="2196023" rtl="0" eaLnBrk="1" latinLnBrk="0" hangingPunct="1">
        <a:defRPr sz="4323" kern="1200">
          <a:solidFill>
            <a:schemeClr val="tx1"/>
          </a:solidFill>
          <a:latin typeface="+mn-lt"/>
          <a:ea typeface="+mn-ea"/>
          <a:cs typeface="+mn-cs"/>
        </a:defRPr>
      </a:lvl4pPr>
      <a:lvl5pPr marL="4392046" algn="l" defTabSz="2196023" rtl="0" eaLnBrk="1" latinLnBrk="0" hangingPunct="1">
        <a:defRPr sz="4323" kern="1200">
          <a:solidFill>
            <a:schemeClr val="tx1"/>
          </a:solidFill>
          <a:latin typeface="+mn-lt"/>
          <a:ea typeface="+mn-ea"/>
          <a:cs typeface="+mn-cs"/>
        </a:defRPr>
      </a:lvl5pPr>
      <a:lvl6pPr marL="5490058" algn="l" defTabSz="2196023" rtl="0" eaLnBrk="1" latinLnBrk="0" hangingPunct="1">
        <a:defRPr sz="4323" kern="1200">
          <a:solidFill>
            <a:schemeClr val="tx1"/>
          </a:solidFill>
          <a:latin typeface="+mn-lt"/>
          <a:ea typeface="+mn-ea"/>
          <a:cs typeface="+mn-cs"/>
        </a:defRPr>
      </a:lvl6pPr>
      <a:lvl7pPr marL="6588069" algn="l" defTabSz="2196023" rtl="0" eaLnBrk="1" latinLnBrk="0" hangingPunct="1">
        <a:defRPr sz="4323" kern="1200">
          <a:solidFill>
            <a:schemeClr val="tx1"/>
          </a:solidFill>
          <a:latin typeface="+mn-lt"/>
          <a:ea typeface="+mn-ea"/>
          <a:cs typeface="+mn-cs"/>
        </a:defRPr>
      </a:lvl7pPr>
      <a:lvl8pPr marL="7686081" algn="l" defTabSz="2196023" rtl="0" eaLnBrk="1" latinLnBrk="0" hangingPunct="1">
        <a:defRPr sz="4323" kern="1200">
          <a:solidFill>
            <a:schemeClr val="tx1"/>
          </a:solidFill>
          <a:latin typeface="+mn-lt"/>
          <a:ea typeface="+mn-ea"/>
          <a:cs typeface="+mn-cs"/>
        </a:defRPr>
      </a:lvl8pPr>
      <a:lvl9pPr marL="8784092" algn="l" defTabSz="2196023" rtl="0" eaLnBrk="1" latinLnBrk="0" hangingPunct="1">
        <a:defRPr sz="4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C131C44-D130-5443-BB01-F509FD189EEF}"/>
              </a:ext>
            </a:extLst>
          </p:cNvPr>
          <p:cNvSpPr/>
          <p:nvPr/>
        </p:nvSpPr>
        <p:spPr>
          <a:xfrm>
            <a:off x="7729268" y="138023"/>
            <a:ext cx="14078309" cy="2248137"/>
          </a:xfrm>
          <a:prstGeom prst="rect">
            <a:avLst/>
          </a:prstGeom>
          <a:solidFill>
            <a:srgbClr val="ACD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A91254-7F37-4D4C-9E5B-F601A41D6B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Format à utiliser pour le poster session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8251F67-4B9E-CE44-A99E-9ECC9873CFD0}"/>
              </a:ext>
            </a:extLst>
          </p:cNvPr>
          <p:cNvSpPr txBox="1"/>
          <p:nvPr/>
        </p:nvSpPr>
        <p:spPr>
          <a:xfrm>
            <a:off x="7729268" y="556468"/>
            <a:ext cx="142306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Conférence et salon des textiles intelligents</a:t>
            </a:r>
          </a:p>
          <a:p>
            <a:pPr algn="ctr"/>
            <a:r>
              <a:rPr lang="fr-FR" sz="2800" b="1" dirty="0">
                <a:solidFill>
                  <a:srgbClr val="0006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19-20-21 septembre 2022 - Montréal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0A7488-23C8-864F-89C9-58B72219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88" y="42032267"/>
            <a:ext cx="3358107" cy="13273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6BC752F-0891-734D-9B72-D1BADD360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083" y="41979864"/>
            <a:ext cx="6644665" cy="14981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7C3A26-1490-5349-8405-4961F6544F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t="28174" b="10754"/>
          <a:stretch/>
        </p:blipFill>
        <p:spPr>
          <a:xfrm>
            <a:off x="12788936" y="42185566"/>
            <a:ext cx="2262368" cy="138166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FDCB656-9679-B745-8729-2D19B8CFE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5249" y="42032267"/>
            <a:ext cx="1790787" cy="153496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5F19B5D-F445-6C4D-BBCA-C81559BF1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50420" y="41604892"/>
            <a:ext cx="1682118" cy="224813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F103998-E596-744D-920D-D2511594C89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336" y="420451"/>
            <a:ext cx="6141118" cy="23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909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18</Words>
  <Application>Microsoft Macintosh PowerPoint</Application>
  <PresentationFormat>Personnalisé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Thème Office</vt:lpstr>
      <vt:lpstr>Format à utiliser pour le poster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 à utiliser pour le poster session</dc:title>
  <dc:creator>Helene Pageau</dc:creator>
  <cp:lastModifiedBy>Helene Pageau</cp:lastModifiedBy>
  <cp:revision>5</cp:revision>
  <dcterms:created xsi:type="dcterms:W3CDTF">2022-04-08T15:34:01Z</dcterms:created>
  <dcterms:modified xsi:type="dcterms:W3CDTF">2022-04-11T17:12:37Z</dcterms:modified>
</cp:coreProperties>
</file>